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sldIdLst>
    <p:sldId id="256" r:id="rId2"/>
    <p:sldId id="257" r:id="rId3"/>
    <p:sldId id="258" r:id="rId4"/>
    <p:sldId id="267" r:id="rId5"/>
    <p:sldId id="260" r:id="rId6"/>
    <p:sldId id="268" r:id="rId7"/>
    <p:sldId id="261" r:id="rId8"/>
    <p:sldId id="265" r:id="rId9"/>
    <p:sldId id="266" r:id="rId10"/>
    <p:sldId id="26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182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486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492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960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837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5/8/2015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461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5/8/2015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996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5/8/2015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811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61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5/8/2015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404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5/8/2015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97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5/8/2015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936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warp-it.co.uk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rp-it.co.uk/tour.aspx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warp-it.co.uk/clients.aspx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Setting up an online reuse platform in xxx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621954" cy="1280388"/>
          </a:xfrm>
        </p:spPr>
        <p:txBody>
          <a:bodyPr>
            <a:normAutofit/>
          </a:bodyPr>
          <a:lstStyle/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5747" y="0"/>
            <a:ext cx="3597856" cy="2698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97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What now?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1" y="868680"/>
            <a:ext cx="5675333" cy="5120640"/>
          </a:xfrm>
        </p:spPr>
        <p:txBody>
          <a:bodyPr/>
          <a:lstStyle/>
          <a:p>
            <a:r>
              <a:rPr lang="en-GB" dirty="0" smtClean="0"/>
              <a:t>Sign up here warp-it.co.uk/XXX</a:t>
            </a:r>
            <a:endParaRPr lang="en-GB" dirty="0" smtClean="0"/>
          </a:p>
          <a:p>
            <a:r>
              <a:rPr lang="en-GB" dirty="0" smtClean="0"/>
              <a:t>Admin approves</a:t>
            </a:r>
            <a:endParaRPr lang="en-GB" dirty="0" smtClean="0"/>
          </a:p>
          <a:p>
            <a:r>
              <a:rPr lang="en-GB" dirty="0" smtClean="0"/>
              <a:t>Add any surplus items you have</a:t>
            </a:r>
            <a:endParaRPr lang="en-GB" dirty="0" smtClean="0"/>
          </a:p>
          <a:p>
            <a:r>
              <a:rPr lang="en-GB" dirty="0" smtClean="0"/>
              <a:t>Claim items before buying new!</a:t>
            </a:r>
            <a:endParaRPr lang="en-GB" dirty="0" smtClean="0"/>
          </a:p>
          <a:p>
            <a:r>
              <a:rPr lang="en-GB" dirty="0" smtClean="0"/>
              <a:t>Add a </a:t>
            </a:r>
            <a:r>
              <a:rPr lang="en-GB" dirty="0" err="1" smtClean="0"/>
              <a:t>wishlist</a:t>
            </a:r>
            <a:r>
              <a:rPr lang="en-GB" dirty="0" smtClean="0"/>
              <a:t> item</a:t>
            </a:r>
            <a:endParaRPr lang="en-GB" dirty="0" smtClean="0"/>
          </a:p>
          <a:p>
            <a:r>
              <a:rPr lang="en-GB" dirty="0" smtClean="0"/>
              <a:t>Tell others</a:t>
            </a:r>
            <a:r>
              <a:rPr lang="en-GB" dirty="0" smtClean="0"/>
              <a:t>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2321" y="5148775"/>
            <a:ext cx="3597856" cy="2698181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514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137160">
              <a:defRPr/>
            </a:pPr>
            <a:r>
              <a:rPr lang="en-GB" sz="5400" dirty="0" smtClean="0"/>
              <a:t>Spend on furniture= </a:t>
            </a:r>
          </a:p>
          <a:p>
            <a:pPr indent="-137160">
              <a:defRPr/>
            </a:pPr>
            <a:r>
              <a:rPr lang="en-GB" sz="5400" dirty="0" smtClean="0"/>
              <a:t>Spend on stationery=</a:t>
            </a:r>
          </a:p>
          <a:p>
            <a:pPr indent="-137160">
              <a:defRPr/>
            </a:pPr>
            <a:r>
              <a:rPr lang="en-GB" sz="5400" dirty="0" smtClean="0"/>
              <a:t>Spend on skips= </a:t>
            </a:r>
          </a:p>
          <a:p>
            <a:pPr indent="-137160">
              <a:defRPr/>
            </a:pPr>
            <a:r>
              <a:rPr lang="en-GB" sz="5400" dirty="0" smtClean="0"/>
              <a:t>Sustainability targets=</a:t>
            </a:r>
          </a:p>
          <a:p>
            <a:pPr indent="-137160">
              <a:defRPr/>
            </a:pPr>
            <a:r>
              <a:rPr lang="en-GB" sz="5400" dirty="0" smtClean="0">
                <a:hlinkClick r:id="rId2"/>
              </a:rPr>
              <a:t>warp-it.co.uk</a:t>
            </a:r>
            <a:endParaRPr lang="en-GB" sz="6600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4524" y="5101299"/>
            <a:ext cx="3597856" cy="2698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22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Why do we need a new or improved reuse system?</a:t>
            </a:r>
          </a:p>
          <a:p>
            <a:r>
              <a:rPr lang="en-GB" dirty="0" smtClean="0"/>
              <a:t>Overview of Warp It</a:t>
            </a:r>
            <a:endParaRPr lang="en-GB" dirty="0" smtClean="0"/>
          </a:p>
          <a:p>
            <a:r>
              <a:rPr lang="en-GB" dirty="0" smtClean="0"/>
              <a:t>Approach</a:t>
            </a:r>
          </a:p>
          <a:p>
            <a:r>
              <a:rPr lang="en-GB" dirty="0" smtClean="0"/>
              <a:t>Communications</a:t>
            </a:r>
          </a:p>
          <a:p>
            <a:r>
              <a:rPr lang="en-GB" dirty="0" smtClean="0"/>
              <a:t>Monitoring</a:t>
            </a:r>
          </a:p>
          <a:p>
            <a:r>
              <a:rPr lang="en-GB" dirty="0" smtClean="0"/>
              <a:t>Action plan</a:t>
            </a:r>
          </a:p>
          <a:p>
            <a:r>
              <a:rPr lang="en-GB" dirty="0" smtClean="0"/>
              <a:t>Allies/stakeholders</a:t>
            </a:r>
          </a:p>
          <a:p>
            <a:r>
              <a:rPr lang="en-GB" dirty="0" smtClean="0"/>
              <a:t>Resources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2321" y="5148775"/>
            <a:ext cx="3597856" cy="2698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89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Internal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Internal redistribution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7150" y="2200830"/>
            <a:ext cx="3475038" cy="3483452"/>
          </a:xfrm>
        </p:spPr>
      </p:pic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Customisable controls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Approved staff</a:t>
            </a:r>
          </a:p>
          <a:p>
            <a:r>
              <a:rPr lang="en-GB" dirty="0" smtClean="0"/>
              <a:t>Designated permissions</a:t>
            </a:r>
          </a:p>
          <a:p>
            <a:r>
              <a:rPr lang="en-GB" dirty="0" smtClean="0"/>
              <a:t>Search and claim items before buying new</a:t>
            </a:r>
          </a:p>
          <a:p>
            <a:r>
              <a:rPr lang="en-GB" dirty="0" smtClean="0"/>
              <a:t>Add items instead of disposing</a:t>
            </a:r>
          </a:p>
          <a:p>
            <a:r>
              <a:rPr lang="en-GB" dirty="0" smtClean="0"/>
              <a:t>Items can include XXX</a:t>
            </a:r>
          </a:p>
          <a:p>
            <a:r>
              <a:rPr lang="en-GB" dirty="0" smtClean="0"/>
              <a:t>Admin leads- fixes settings in accordance with policy</a:t>
            </a:r>
          </a:p>
          <a:p>
            <a:r>
              <a:rPr lang="en-GB" b="1" dirty="0" smtClean="0"/>
              <a:t>Link to tour </a:t>
            </a:r>
            <a:r>
              <a:rPr lang="en-GB" b="1" dirty="0" smtClean="0">
                <a:hlinkClick r:id="rId3"/>
              </a:rPr>
              <a:t>here</a:t>
            </a:r>
            <a:r>
              <a:rPr lang="en-GB" b="1" dirty="0" smtClean="0"/>
              <a:t>.  Take stakeholders through each page.</a:t>
            </a:r>
            <a:endParaRPr lang="en-GB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2321" y="5148775"/>
            <a:ext cx="3597856" cy="2698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92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reuse?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Reduce unnecessary purchasing</a:t>
            </a:r>
            <a:endParaRPr lang="en-GB" dirty="0"/>
          </a:p>
          <a:p>
            <a:r>
              <a:rPr lang="en-GB" dirty="0" smtClean="0"/>
              <a:t>Reduce waste</a:t>
            </a:r>
            <a:endParaRPr lang="en-GB" dirty="0" smtClean="0"/>
          </a:p>
          <a:p>
            <a:r>
              <a:rPr lang="en-GB" dirty="0" smtClean="0"/>
              <a:t>Reduce carbon</a:t>
            </a:r>
            <a:endParaRPr lang="en-GB" dirty="0" smtClean="0"/>
          </a:p>
          <a:p>
            <a:r>
              <a:rPr lang="en-GB" dirty="0" err="1" smtClean="0"/>
              <a:t>Declutter</a:t>
            </a:r>
            <a:endParaRPr lang="en-GB" dirty="0" smtClean="0"/>
          </a:p>
          <a:p>
            <a:r>
              <a:rPr lang="en-GB" dirty="0" smtClean="0"/>
              <a:t>Link up with partners</a:t>
            </a:r>
            <a:endParaRPr lang="en-GB" dirty="0" smtClean="0"/>
          </a:p>
          <a:p>
            <a:r>
              <a:rPr lang="en-GB" dirty="0" smtClean="0"/>
              <a:t>Support 3</a:t>
            </a:r>
            <a:r>
              <a:rPr lang="en-GB" baseline="30000" dirty="0" smtClean="0"/>
              <a:t>rd</a:t>
            </a:r>
            <a:r>
              <a:rPr lang="en-GB" dirty="0" smtClean="0"/>
              <a:t> sector, start ups and schools</a:t>
            </a:r>
            <a:endParaRPr lang="en-GB" dirty="0" smtClean="0"/>
          </a:p>
          <a:p>
            <a:r>
              <a:rPr lang="en-GB" dirty="0" smtClean="0"/>
              <a:t>Resilience</a:t>
            </a:r>
          </a:p>
          <a:p>
            <a:r>
              <a:rPr lang="en-GB" dirty="0" smtClean="0"/>
              <a:t>Circular Economy</a:t>
            </a:r>
            <a:endParaRPr lang="en-GB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2321" y="5148775"/>
            <a:ext cx="3597856" cy="2698181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54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 else?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30% NHS</a:t>
            </a:r>
          </a:p>
          <a:p>
            <a:r>
              <a:rPr lang="en-GB" dirty="0" smtClean="0"/>
              <a:t>50% Universities</a:t>
            </a:r>
          </a:p>
          <a:p>
            <a:r>
              <a:rPr lang="en-GB" dirty="0" smtClean="0"/>
              <a:t>30% Councils</a:t>
            </a:r>
          </a:p>
          <a:p>
            <a:r>
              <a:rPr lang="en-GB" dirty="0" smtClean="0"/>
              <a:t>Private sector</a:t>
            </a:r>
          </a:p>
          <a:p>
            <a:r>
              <a:rPr lang="en-GB" dirty="0" smtClean="0"/>
              <a:t>Schools</a:t>
            </a:r>
          </a:p>
          <a:p>
            <a:r>
              <a:rPr lang="en-GB" dirty="0" smtClean="0"/>
              <a:t>Charities</a:t>
            </a:r>
          </a:p>
          <a:p>
            <a:r>
              <a:rPr lang="en-GB" dirty="0" smtClean="0"/>
              <a:t>Link to </a:t>
            </a:r>
            <a:r>
              <a:rPr lang="en-GB" dirty="0" smtClean="0">
                <a:hlinkClick r:id="rId2"/>
              </a:rPr>
              <a:t>Case studies </a:t>
            </a:r>
            <a:r>
              <a:rPr lang="en-GB" dirty="0" smtClean="0"/>
              <a:t>and scroll down screen</a:t>
            </a:r>
            <a:endParaRPr lang="en-GB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2321" y="5148775"/>
            <a:ext cx="3597856" cy="2698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19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approach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Start small &gt; </a:t>
            </a:r>
            <a:r>
              <a:rPr lang="en-GB" dirty="0" smtClean="0"/>
              <a:t>incremental growth&gt; reduce risk</a:t>
            </a:r>
            <a:endParaRPr lang="en-GB" dirty="0" smtClean="0"/>
          </a:p>
          <a:p>
            <a:r>
              <a:rPr lang="en-GB" dirty="0" smtClean="0"/>
              <a:t>1</a:t>
            </a:r>
            <a:r>
              <a:rPr lang="en-GB" baseline="30000" dirty="0" smtClean="0"/>
              <a:t>st</a:t>
            </a:r>
            <a:r>
              <a:rPr lang="en-GB" dirty="0" smtClean="0"/>
              <a:t> Stakeholders (Warp It team- you!) </a:t>
            </a:r>
            <a:endParaRPr lang="en-GB" dirty="0" smtClean="0"/>
          </a:p>
          <a:p>
            <a:r>
              <a:rPr lang="en-GB" dirty="0" smtClean="0"/>
              <a:t>Review- </a:t>
            </a:r>
            <a:r>
              <a:rPr lang="en-GB" dirty="0" smtClean="0"/>
              <a:t>what went well? What can be </a:t>
            </a:r>
            <a:r>
              <a:rPr lang="en-GB" dirty="0" smtClean="0"/>
              <a:t>improved</a:t>
            </a:r>
          </a:p>
          <a:p>
            <a:r>
              <a:rPr lang="en-GB" dirty="0" smtClean="0"/>
              <a:t>Change settings to reflect concerns</a:t>
            </a:r>
            <a:endParaRPr lang="en-GB" dirty="0" smtClean="0"/>
          </a:p>
          <a:p>
            <a:r>
              <a:rPr lang="en-GB" dirty="0" smtClean="0"/>
              <a:t>Introduce to another tranche of staff</a:t>
            </a:r>
          </a:p>
          <a:p>
            <a:r>
              <a:rPr lang="en-GB" dirty="0" smtClean="0"/>
              <a:t>Review- change settings?</a:t>
            </a:r>
          </a:p>
          <a:p>
            <a:r>
              <a:rPr lang="en-GB" dirty="0"/>
              <a:t>Introduce to another tranche of </a:t>
            </a:r>
            <a:r>
              <a:rPr lang="en-GB" dirty="0" smtClean="0"/>
              <a:t>staff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2321" y="5148775"/>
            <a:ext cx="3597856" cy="2698181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/>
              <a:t>+1 year- changes to procurement and disposal policy</a:t>
            </a:r>
          </a:p>
          <a:p>
            <a:r>
              <a:rPr lang="en-GB" dirty="0" smtClean="0"/>
              <a:t>Staff have to check Warp It first</a:t>
            </a:r>
          </a:p>
          <a:p>
            <a:r>
              <a:rPr lang="en-GB" dirty="0" smtClean="0"/>
              <a:t>Staff have to use Warp It to dispose </a:t>
            </a:r>
          </a:p>
          <a:p>
            <a:r>
              <a:rPr lang="en-GB" dirty="0" smtClean="0"/>
              <a:t>Capital Development specify reuse (use </a:t>
            </a:r>
            <a:r>
              <a:rPr lang="en-GB" dirty="0"/>
              <a:t>W</a:t>
            </a:r>
            <a:r>
              <a:rPr lang="en-GB" dirty="0" smtClean="0"/>
              <a:t>arp It) at the very start of the building clearance process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467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Communications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Get </a:t>
            </a:r>
            <a:r>
              <a:rPr lang="en-GB" dirty="0" smtClean="0"/>
              <a:t>a senior </a:t>
            </a:r>
            <a:r>
              <a:rPr lang="en-GB" dirty="0" smtClean="0"/>
              <a:t>sponsor- </a:t>
            </a:r>
            <a:r>
              <a:rPr lang="en-GB" dirty="0" smtClean="0"/>
              <a:t>pic + </a:t>
            </a:r>
            <a:r>
              <a:rPr lang="en-GB" dirty="0"/>
              <a:t>newsletter (templates provided)</a:t>
            </a:r>
            <a:endParaRPr lang="en-GB" dirty="0" smtClean="0"/>
          </a:p>
          <a:p>
            <a:r>
              <a:rPr lang="en-GB" dirty="0" smtClean="0"/>
              <a:t>Posters </a:t>
            </a:r>
            <a:r>
              <a:rPr lang="en-GB" dirty="0" smtClean="0"/>
              <a:t>raising </a:t>
            </a:r>
            <a:r>
              <a:rPr lang="en-GB" dirty="0"/>
              <a:t>awareness </a:t>
            </a:r>
            <a:r>
              <a:rPr lang="en-GB" dirty="0"/>
              <a:t>(templates provided)</a:t>
            </a:r>
            <a:endParaRPr lang="en-GB" dirty="0" smtClean="0"/>
          </a:p>
          <a:p>
            <a:r>
              <a:rPr lang="en-GB" dirty="0" smtClean="0"/>
              <a:t>Posters </a:t>
            </a:r>
            <a:r>
              <a:rPr lang="en-GB" dirty="0" smtClean="0"/>
              <a:t>&amp; emails instructing (</a:t>
            </a:r>
            <a:r>
              <a:rPr lang="en-GB" dirty="0" smtClean="0"/>
              <a:t>templates </a:t>
            </a:r>
            <a:r>
              <a:rPr lang="en-GB" dirty="0" smtClean="0"/>
              <a:t>provided)</a:t>
            </a:r>
          </a:p>
          <a:p>
            <a:r>
              <a:rPr lang="en-GB" dirty="0" smtClean="0"/>
              <a:t>Feedback to senior management and staff about savings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2321" y="5148775"/>
            <a:ext cx="3597856" cy="2698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67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Monitoring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Audit trail/ tracked items</a:t>
            </a:r>
            <a:endParaRPr lang="en-GB" dirty="0" smtClean="0"/>
          </a:p>
          <a:p>
            <a:r>
              <a:rPr lang="en-GB" dirty="0" smtClean="0"/>
              <a:t>Internal savings</a:t>
            </a:r>
            <a:endParaRPr lang="en-GB" dirty="0" smtClean="0"/>
          </a:p>
          <a:p>
            <a:r>
              <a:rPr lang="en-GB" dirty="0" smtClean="0"/>
              <a:t>Donations to xyz</a:t>
            </a:r>
            <a:r>
              <a:rPr lang="en-GB" dirty="0" smtClean="0"/>
              <a:t> </a:t>
            </a:r>
            <a:endParaRPr lang="en-GB" dirty="0" smtClean="0"/>
          </a:p>
          <a:p>
            <a:r>
              <a:rPr lang="en-GB" dirty="0" smtClean="0"/>
              <a:t>Waste (KG)</a:t>
            </a:r>
            <a:endParaRPr lang="en-GB" dirty="0" smtClean="0"/>
          </a:p>
          <a:p>
            <a:r>
              <a:rPr lang="en-GB" dirty="0" smtClean="0"/>
              <a:t>Carbon (CO2e) </a:t>
            </a:r>
            <a:endParaRPr lang="en-GB" dirty="0" smtClean="0"/>
          </a:p>
          <a:p>
            <a:r>
              <a:rPr lang="en-GB" dirty="0" smtClean="0"/>
              <a:t>Avoided Purchase Orders!</a:t>
            </a:r>
          </a:p>
          <a:p>
            <a:r>
              <a:rPr lang="en-GB" dirty="0" smtClean="0"/>
              <a:t>Good </a:t>
            </a:r>
            <a:r>
              <a:rPr lang="en-GB" dirty="0"/>
              <a:t>news </a:t>
            </a:r>
            <a:r>
              <a:rPr lang="en-GB" dirty="0" smtClean="0"/>
              <a:t>story</a:t>
            </a:r>
            <a:r>
              <a:rPr lang="en-GB" dirty="0"/>
              <a:t> </a:t>
            </a:r>
            <a:r>
              <a:rPr lang="en-GB" dirty="0" smtClean="0"/>
              <a:t>(template provided)</a:t>
            </a:r>
            <a:endParaRPr lang="en-GB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2391" y="2024340"/>
            <a:ext cx="4148408" cy="2800176"/>
          </a:xfr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2321" y="5148775"/>
            <a:ext cx="3597856" cy="2698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15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me">
  <a:themeElements>
    <a:clrScheme name="Fram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4425</TotalTime>
  <Words>325</Words>
  <Application>Microsoft Office PowerPoint</Application>
  <PresentationFormat>Widescreen</PresentationFormat>
  <Paragraphs>75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Corbel</vt:lpstr>
      <vt:lpstr>Wingdings 2</vt:lpstr>
      <vt:lpstr>Frame</vt:lpstr>
      <vt:lpstr>Setting up an online reuse platform in xxx</vt:lpstr>
      <vt:lpstr>Background</vt:lpstr>
      <vt:lpstr>Overview</vt:lpstr>
      <vt:lpstr>Internal</vt:lpstr>
      <vt:lpstr>Why reuse?</vt:lpstr>
      <vt:lpstr>Who else?</vt:lpstr>
      <vt:lpstr>The approach</vt:lpstr>
      <vt:lpstr>Communications</vt:lpstr>
      <vt:lpstr>Monitoring</vt:lpstr>
      <vt:lpstr>What now?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Boost recycling rates with a paper amnesty. Here's how….</dc:title>
  <dc:creator>m connor</dc:creator>
  <cp:lastModifiedBy>m connor</cp:lastModifiedBy>
  <cp:revision>12</cp:revision>
  <dcterms:created xsi:type="dcterms:W3CDTF">2015-01-12T19:32:50Z</dcterms:created>
  <dcterms:modified xsi:type="dcterms:W3CDTF">2015-05-11T12:29:29Z</dcterms:modified>
</cp:coreProperties>
</file>